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6" r:id="rId2"/>
    <p:sldId id="257" r:id="rId3"/>
    <p:sldId id="258" r:id="rId4"/>
    <p:sldId id="263" r:id="rId5"/>
    <p:sldId id="260" r:id="rId6"/>
    <p:sldId id="261" r:id="rId7"/>
    <p:sldId id="262" r:id="rId8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EDBE3-95A5-45A2-8856-10E6E9C7C00D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9126D-E4A1-42CE-9115-18751CFDB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8810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ABFE6FD-BC60-49C7-A124-AE9BF7D27496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02BB024-EBD7-40F5-8E25-8145D308C5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partitif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71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95672"/>
          </a:xfrm>
        </p:spPr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partitif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utilisé</a:t>
            </a:r>
            <a:r>
              <a:rPr lang="en-US" dirty="0" smtClean="0"/>
              <a:t> </a:t>
            </a:r>
            <a:r>
              <a:rPr lang="en-US" dirty="0" smtClean="0"/>
              <a:t>pour identifier </a:t>
            </a:r>
            <a:r>
              <a:rPr lang="en-US" b="1" u="sng" dirty="0" err="1" smtClean="0"/>
              <a:t>une</a:t>
            </a:r>
            <a:r>
              <a:rPr lang="en-US" b="1" u="sng" dirty="0" smtClean="0"/>
              <a:t> </a:t>
            </a:r>
            <a:r>
              <a:rPr lang="en-US" b="1" u="sng" dirty="0" err="1" smtClean="0"/>
              <a:t>partie</a:t>
            </a:r>
            <a:r>
              <a:rPr lang="en-US" b="1" u="sng" dirty="0" smtClean="0"/>
              <a:t> </a:t>
            </a:r>
            <a:r>
              <a:rPr lang="en-US" dirty="0" err="1" smtClean="0"/>
              <a:t>d’une</a:t>
            </a:r>
            <a:r>
              <a:rPr lang="en-US" dirty="0" smtClean="0"/>
              <a:t> plus </a:t>
            </a: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err="1" smtClean="0"/>
              <a:t>quantité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lvl="1"/>
            <a:r>
              <a:rPr lang="en-US" i="1" dirty="0" smtClean="0"/>
              <a:t>The </a:t>
            </a:r>
            <a:r>
              <a:rPr lang="en-US" i="1" dirty="0" err="1" smtClean="0"/>
              <a:t>partitive</a:t>
            </a:r>
            <a:r>
              <a:rPr lang="en-US" i="1" dirty="0" smtClean="0"/>
              <a:t> is used to identify a part of a larger quantity.</a:t>
            </a:r>
          </a:p>
          <a:p>
            <a:pPr lvl="1"/>
            <a:endParaRPr lang="en-US" i="1" dirty="0" smtClean="0"/>
          </a:p>
          <a:p>
            <a:pPr lvl="1"/>
            <a:r>
              <a:rPr lang="en-US" i="1" dirty="0" smtClean="0"/>
              <a:t>“____________________” of something.</a:t>
            </a:r>
          </a:p>
          <a:p>
            <a:pPr lvl="1"/>
            <a:endParaRPr lang="en-US" i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c’est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7933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word for “some” in French is </a:t>
            </a:r>
            <a:r>
              <a:rPr lang="en-US" b="1" dirty="0" smtClean="0"/>
              <a:t>______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b="1" dirty="0"/>
              <a:t>Ex: </a:t>
            </a:r>
            <a:r>
              <a:rPr lang="en-US" dirty="0"/>
              <a:t>Si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voulez</a:t>
            </a:r>
            <a:r>
              <a:rPr lang="en-US" dirty="0"/>
              <a:t> </a:t>
            </a:r>
            <a:r>
              <a:rPr lang="en-US" dirty="0" smtClean="0"/>
              <a:t>dire, </a:t>
            </a:r>
            <a:r>
              <a:rPr lang="en-US" dirty="0"/>
              <a:t>“</a:t>
            </a:r>
            <a:r>
              <a:rPr lang="en-US" b="1" dirty="0"/>
              <a:t>some milk</a:t>
            </a:r>
            <a:r>
              <a:rPr lang="en-US" dirty="0"/>
              <a:t>”: </a:t>
            </a:r>
            <a:endParaRPr lang="en-US" dirty="0" smtClean="0"/>
          </a:p>
          <a:p>
            <a:pPr lvl="2"/>
            <a:r>
              <a:rPr lang="en-US" dirty="0" err="1" smtClean="0"/>
              <a:t>Écrivez</a:t>
            </a:r>
            <a:r>
              <a:rPr lang="en-US" dirty="0" smtClean="0"/>
              <a:t> de </a:t>
            </a:r>
            <a:r>
              <a:rPr lang="en-US" dirty="0"/>
              <a:t>+ le </a:t>
            </a:r>
            <a:r>
              <a:rPr lang="en-US" dirty="0" err="1"/>
              <a:t>lait</a:t>
            </a:r>
            <a:r>
              <a:rPr lang="en-US" dirty="0"/>
              <a:t> = de le </a:t>
            </a:r>
            <a:r>
              <a:rPr lang="en-US" dirty="0" err="1" smtClean="0"/>
              <a:t>lait</a:t>
            </a:r>
            <a:endParaRPr lang="en-US" dirty="0" smtClean="0"/>
          </a:p>
          <a:p>
            <a:endParaRPr lang="en-US" dirty="0"/>
          </a:p>
          <a:p>
            <a:r>
              <a:rPr lang="en-US" u="sng" dirty="0" err="1" smtClean="0"/>
              <a:t>Une</a:t>
            </a:r>
            <a:r>
              <a:rPr lang="en-US" u="sng" dirty="0" smtClean="0"/>
              <a:t> </a:t>
            </a:r>
            <a:r>
              <a:rPr lang="en-US" u="sng" dirty="0"/>
              <a:t>minute! Nous </a:t>
            </a:r>
            <a:r>
              <a:rPr lang="en-US" u="sng" dirty="0" err="1"/>
              <a:t>avons</a:t>
            </a:r>
            <a:r>
              <a:rPr lang="en-US" u="sng" dirty="0"/>
              <a:t> un </a:t>
            </a:r>
            <a:r>
              <a:rPr lang="en-US" u="sng" dirty="0" err="1"/>
              <a:t>problème</a:t>
            </a:r>
            <a:r>
              <a:rPr lang="en-US" u="sng" dirty="0"/>
              <a:t>.</a:t>
            </a:r>
          </a:p>
          <a:p>
            <a:pPr lvl="1"/>
            <a:r>
              <a:rPr lang="en-US" b="1" dirty="0"/>
              <a:t>de </a:t>
            </a:r>
            <a:r>
              <a:rPr lang="en-US" dirty="0"/>
              <a:t>à </a:t>
            </a:r>
            <a:r>
              <a:rPr lang="en-US" dirty="0" err="1"/>
              <a:t>côté</a:t>
            </a:r>
            <a:r>
              <a:rPr lang="en-US" dirty="0"/>
              <a:t> de </a:t>
            </a:r>
            <a:r>
              <a:rPr lang="en-US" i="1" dirty="0" smtClean="0"/>
              <a:t>(_________________)</a:t>
            </a:r>
            <a:r>
              <a:rPr lang="en-US" b="1" dirty="0" smtClean="0"/>
              <a:t> </a:t>
            </a:r>
            <a:r>
              <a:rPr lang="en-US" b="1" dirty="0"/>
              <a:t>le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c’est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b="1" dirty="0"/>
              <a:t>du</a:t>
            </a:r>
            <a:r>
              <a:rPr lang="en-US" dirty="0"/>
              <a:t>.</a:t>
            </a:r>
          </a:p>
          <a:p>
            <a:pPr lvl="1"/>
            <a:endParaRPr lang="en-US" dirty="0"/>
          </a:p>
          <a:p>
            <a:r>
              <a:rPr lang="en-US" dirty="0"/>
              <a:t>Pour dire “</a:t>
            </a:r>
            <a:r>
              <a:rPr lang="en-US" b="1" dirty="0"/>
              <a:t>some milk</a:t>
            </a:r>
            <a:r>
              <a:rPr lang="en-US" dirty="0"/>
              <a:t>”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ym typeface="Wingdings" pitchFamily="2" charset="2"/>
              </a:rPr>
              <a:t>________________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SOME = 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16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302030"/>
              </p:ext>
            </p:extLst>
          </p:nvPr>
        </p:nvGraphicFramePr>
        <p:xfrm>
          <a:off x="1943100" y="1371600"/>
          <a:ext cx="52578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971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Start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Finish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de + le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_______________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de + la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_____________________________________________</a:t>
                      </a:r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de + l’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_____________________________________________</a:t>
                      </a:r>
                      <a:endParaRPr lang="en-US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de + les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_______________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changer “de”?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0099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Ex 1:</a:t>
            </a:r>
          </a:p>
          <a:p>
            <a:pPr lvl="1"/>
            <a:r>
              <a:rPr lang="en-US" i="1" dirty="0" smtClean="0"/>
              <a:t>le </a:t>
            </a:r>
            <a:r>
              <a:rPr lang="en-US" i="1" dirty="0" err="1" smtClean="0"/>
              <a:t>lait</a:t>
            </a:r>
            <a:r>
              <a:rPr lang="en-US" dirty="0"/>
              <a:t>	</a:t>
            </a:r>
            <a:r>
              <a:rPr lang="en-US" dirty="0" smtClean="0"/>
              <a:t>		Je bois ______ </a:t>
            </a:r>
            <a:r>
              <a:rPr lang="en-US" dirty="0" err="1" smtClean="0"/>
              <a:t>lait</a:t>
            </a:r>
            <a:r>
              <a:rPr lang="en-US" dirty="0" smtClean="0"/>
              <a:t>.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Ex </a:t>
            </a:r>
            <a:r>
              <a:rPr lang="en-US" dirty="0" smtClean="0"/>
              <a:t>2:</a:t>
            </a:r>
          </a:p>
          <a:p>
            <a:pPr lvl="1"/>
            <a:r>
              <a:rPr lang="en-US" i="1" dirty="0" smtClean="0"/>
              <a:t>la crème </a:t>
            </a:r>
            <a:r>
              <a:rPr lang="en-US" i="1" dirty="0" err="1" smtClean="0"/>
              <a:t>glacée</a:t>
            </a:r>
            <a:r>
              <a:rPr lang="en-US" dirty="0" smtClean="0"/>
              <a:t> 	Elle mange ______ crème </a:t>
            </a:r>
            <a:r>
              <a:rPr lang="en-US" dirty="0" err="1" smtClean="0"/>
              <a:t>glacée</a:t>
            </a:r>
            <a:r>
              <a:rPr lang="en-US" dirty="0" smtClean="0"/>
              <a:t>.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Ex </a:t>
            </a:r>
            <a:r>
              <a:rPr lang="en-US" dirty="0" smtClean="0"/>
              <a:t>3:</a:t>
            </a:r>
          </a:p>
          <a:p>
            <a:pPr lvl="1"/>
            <a:r>
              <a:rPr lang="en-US" i="1" dirty="0" err="1" smtClean="0"/>
              <a:t>l’eau</a:t>
            </a:r>
            <a:r>
              <a:rPr lang="en-US" dirty="0" smtClean="0"/>
              <a:t>			Il </a:t>
            </a:r>
            <a:r>
              <a:rPr lang="en-US" dirty="0" err="1" smtClean="0"/>
              <a:t>boit</a:t>
            </a:r>
            <a:r>
              <a:rPr lang="en-US" dirty="0" smtClean="0"/>
              <a:t> _____ eau.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Ex </a:t>
            </a:r>
            <a:r>
              <a:rPr lang="en-US" dirty="0" smtClean="0"/>
              <a:t>4:</a:t>
            </a:r>
          </a:p>
          <a:p>
            <a:pPr lvl="1"/>
            <a:r>
              <a:rPr lang="en-US" i="1" dirty="0" smtClean="0"/>
              <a:t>les </a:t>
            </a:r>
            <a:r>
              <a:rPr lang="en-US" i="1" dirty="0" err="1" smtClean="0"/>
              <a:t>noix</a:t>
            </a:r>
            <a:r>
              <a:rPr lang="en-US" dirty="0" smtClean="0"/>
              <a:t>			Nous </a:t>
            </a:r>
            <a:r>
              <a:rPr lang="en-US" dirty="0" err="1" smtClean="0"/>
              <a:t>achetons</a:t>
            </a:r>
            <a:r>
              <a:rPr lang="en-US" dirty="0" smtClean="0"/>
              <a:t> _____ </a:t>
            </a:r>
            <a:r>
              <a:rPr lang="en-US" dirty="0" err="1" smtClean="0"/>
              <a:t>noix</a:t>
            </a:r>
            <a:r>
              <a:rPr lang="en-US" dirty="0" smtClean="0"/>
              <a:t>.</a:t>
            </a:r>
          </a:p>
          <a:p>
            <a:pPr lvl="2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1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71600"/>
            <a:ext cx="8686800" cy="4876800"/>
          </a:xfrm>
        </p:spPr>
        <p:txBody>
          <a:bodyPr>
            <a:normAutofit fontScale="92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 + la pizza			________________________</a:t>
            </a:r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 + les champignons	</a:t>
            </a:r>
            <a:r>
              <a:rPr lang="en-US" dirty="0"/>
              <a:t> ________________________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 + </a:t>
            </a:r>
            <a:r>
              <a:rPr lang="en-US" dirty="0" err="1" smtClean="0"/>
              <a:t>l’ananas</a:t>
            </a:r>
            <a:r>
              <a:rPr lang="en-US" dirty="0" smtClean="0"/>
              <a:t>			</a:t>
            </a:r>
            <a:r>
              <a:rPr lang="en-US" dirty="0"/>
              <a:t> ________________________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 + les bonbons		</a:t>
            </a:r>
            <a:r>
              <a:rPr lang="en-US" dirty="0"/>
              <a:t> ________________________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 + le </a:t>
            </a:r>
            <a:r>
              <a:rPr lang="en-US" dirty="0" err="1" smtClean="0"/>
              <a:t>céleri</a:t>
            </a:r>
            <a:r>
              <a:rPr lang="en-US" dirty="0" smtClean="0"/>
              <a:t>			</a:t>
            </a:r>
            <a:r>
              <a:rPr lang="en-US" dirty="0"/>
              <a:t> ________________________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 + les </a:t>
            </a:r>
            <a:r>
              <a:rPr lang="en-US" dirty="0" err="1" smtClean="0"/>
              <a:t>carottes</a:t>
            </a:r>
            <a:r>
              <a:rPr lang="en-US" dirty="0" smtClean="0"/>
              <a:t> 		</a:t>
            </a:r>
            <a:r>
              <a:rPr lang="en-US" dirty="0"/>
              <a:t> ________________________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 + le </a:t>
            </a:r>
            <a:r>
              <a:rPr lang="en-US" dirty="0" err="1" smtClean="0"/>
              <a:t>fromage</a:t>
            </a:r>
            <a:r>
              <a:rPr lang="en-US" dirty="0" smtClean="0"/>
              <a:t>		</a:t>
            </a:r>
            <a:r>
              <a:rPr lang="en-US" dirty="0"/>
              <a:t> ________________________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Complétez</a:t>
            </a:r>
            <a:r>
              <a:rPr lang="en-US" dirty="0"/>
              <a:t> les </a:t>
            </a:r>
            <a:r>
              <a:rPr lang="en-US" dirty="0" err="1" smtClean="0"/>
              <a:t>équations</a:t>
            </a:r>
            <a:r>
              <a:rPr lang="en-US" dirty="0"/>
              <a:t> de “some</a:t>
            </a:r>
            <a:r>
              <a:rPr lang="en-US" dirty="0" smtClean="0"/>
              <a:t>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24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04900" y="4191000"/>
            <a:ext cx="6934200" cy="1981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Je </a:t>
            </a:r>
            <a:r>
              <a:rPr lang="en-US" u="sng" dirty="0" smtClean="0"/>
              <a:t>ne</a:t>
            </a:r>
            <a:r>
              <a:rPr lang="en-US" dirty="0" smtClean="0"/>
              <a:t> </a:t>
            </a:r>
            <a:r>
              <a:rPr lang="en-US" dirty="0" err="1" smtClean="0"/>
              <a:t>boit</a:t>
            </a:r>
            <a:r>
              <a:rPr lang="en-US" dirty="0" smtClean="0"/>
              <a:t> </a:t>
            </a:r>
            <a:r>
              <a:rPr lang="en-US" u="sng" dirty="0" smtClean="0"/>
              <a:t>pas</a:t>
            </a:r>
            <a:r>
              <a:rPr lang="en-US" dirty="0" smtClean="0"/>
              <a:t> </a:t>
            </a:r>
            <a:r>
              <a:rPr lang="en-US" b="1" dirty="0" smtClean="0"/>
              <a:t>______ </a:t>
            </a:r>
            <a:r>
              <a:rPr lang="en-US" dirty="0" err="1" smtClean="0"/>
              <a:t>lait</a:t>
            </a:r>
            <a:r>
              <a:rPr lang="en-US" dirty="0" smtClean="0"/>
              <a:t>.</a:t>
            </a:r>
          </a:p>
          <a:p>
            <a:r>
              <a:rPr lang="en-US" dirty="0" smtClean="0"/>
              <a:t>Elle </a:t>
            </a:r>
            <a:r>
              <a:rPr lang="en-US" u="sng" dirty="0" smtClean="0"/>
              <a:t>ne</a:t>
            </a:r>
            <a:r>
              <a:rPr lang="en-US" dirty="0" smtClean="0"/>
              <a:t> mange </a:t>
            </a:r>
            <a:r>
              <a:rPr lang="en-US" u="sng" dirty="0" smtClean="0"/>
              <a:t>pas</a:t>
            </a:r>
            <a:r>
              <a:rPr lang="en-US" dirty="0" smtClean="0"/>
              <a:t> </a:t>
            </a:r>
            <a:r>
              <a:rPr lang="en-US" b="1" dirty="0"/>
              <a:t>______ </a:t>
            </a:r>
            <a:r>
              <a:rPr lang="en-US" dirty="0" smtClean="0"/>
              <a:t>crème </a:t>
            </a:r>
            <a:r>
              <a:rPr lang="en-US" dirty="0" err="1" smtClean="0"/>
              <a:t>glacée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Il </a:t>
            </a:r>
            <a:r>
              <a:rPr lang="en-US" u="sng" dirty="0" smtClean="0"/>
              <a:t>ne</a:t>
            </a:r>
            <a:r>
              <a:rPr lang="en-US" dirty="0" smtClean="0"/>
              <a:t> </a:t>
            </a:r>
            <a:r>
              <a:rPr lang="en-US" dirty="0" err="1" smtClean="0"/>
              <a:t>boit</a:t>
            </a:r>
            <a:r>
              <a:rPr lang="en-US" dirty="0" smtClean="0"/>
              <a:t> </a:t>
            </a:r>
            <a:r>
              <a:rPr lang="en-US" u="sng" dirty="0" smtClean="0"/>
              <a:t>pas</a:t>
            </a:r>
            <a:r>
              <a:rPr lang="en-US" dirty="0" smtClean="0"/>
              <a:t> </a:t>
            </a:r>
            <a:r>
              <a:rPr lang="en-US" b="1" dirty="0"/>
              <a:t>______ </a:t>
            </a:r>
            <a:r>
              <a:rPr lang="en-US" dirty="0" smtClean="0"/>
              <a:t>eau.</a:t>
            </a:r>
          </a:p>
          <a:p>
            <a:r>
              <a:rPr lang="en-US" dirty="0" smtClean="0"/>
              <a:t>Nous </a:t>
            </a:r>
            <a:r>
              <a:rPr lang="en-US" u="sng" dirty="0" err="1" smtClean="0"/>
              <a:t>n’</a:t>
            </a:r>
            <a:r>
              <a:rPr lang="en-US" dirty="0" err="1" smtClean="0"/>
              <a:t>achetons</a:t>
            </a:r>
            <a:r>
              <a:rPr lang="en-US" dirty="0" smtClean="0"/>
              <a:t> </a:t>
            </a:r>
            <a:r>
              <a:rPr lang="en-US" u="sng" dirty="0" smtClean="0"/>
              <a:t>pas</a:t>
            </a:r>
            <a:r>
              <a:rPr lang="en-US" dirty="0" smtClean="0"/>
              <a:t> </a:t>
            </a:r>
            <a:r>
              <a:rPr lang="en-US" b="1" dirty="0"/>
              <a:t>______</a:t>
            </a:r>
            <a:r>
              <a:rPr lang="en-US" dirty="0" smtClean="0"/>
              <a:t> </a:t>
            </a:r>
            <a:r>
              <a:rPr lang="en-US" dirty="0" err="1" smtClean="0"/>
              <a:t>noix</a:t>
            </a:r>
            <a:r>
              <a:rPr lang="en-US" dirty="0" smtClean="0"/>
              <a:t>.</a:t>
            </a:r>
          </a:p>
          <a:p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u="sng" dirty="0"/>
              <a:t>ne</a:t>
            </a:r>
            <a:r>
              <a:rPr lang="en-US" dirty="0"/>
              <a:t> </a:t>
            </a:r>
            <a:r>
              <a:rPr lang="en-US" dirty="0" err="1"/>
              <a:t>voulez</a:t>
            </a:r>
            <a:r>
              <a:rPr lang="en-US" dirty="0"/>
              <a:t> </a:t>
            </a:r>
            <a:r>
              <a:rPr lang="en-US" u="sng" dirty="0"/>
              <a:t>pas</a:t>
            </a:r>
            <a:r>
              <a:rPr lang="en-US" dirty="0"/>
              <a:t> </a:t>
            </a:r>
            <a:r>
              <a:rPr lang="en-US" b="1" dirty="0" smtClean="0"/>
              <a:t>______ </a:t>
            </a:r>
            <a:r>
              <a:rPr lang="en-US" dirty="0" err="1" smtClean="0"/>
              <a:t>ananas</a:t>
            </a:r>
            <a:r>
              <a:rPr lang="en-US" dirty="0"/>
              <a:t>?</a:t>
            </a:r>
          </a:p>
          <a:p>
            <a:endParaRPr lang="en-US" dirty="0"/>
          </a:p>
          <a:p>
            <a:r>
              <a:rPr lang="en-US" b="1" i="1" dirty="0" err="1"/>
              <a:t>Quel</a:t>
            </a:r>
            <a:r>
              <a:rPr lang="en-US" b="1" i="1" dirty="0"/>
              <a:t> </a:t>
            </a:r>
            <a:r>
              <a:rPr lang="en-US" b="1" i="1" dirty="0" err="1"/>
              <a:t>est</a:t>
            </a:r>
            <a:r>
              <a:rPr lang="en-US" b="1" i="1" dirty="0"/>
              <a:t> le motif </a:t>
            </a:r>
            <a:r>
              <a:rPr lang="en-US" b="1" dirty="0"/>
              <a:t>(pattern)?</a:t>
            </a:r>
            <a:endParaRPr lang="en-US" b="1" i="1" dirty="0"/>
          </a:p>
          <a:p>
            <a:pPr marL="109728" indent="0">
              <a:buNone/>
            </a:pPr>
            <a:endParaRPr lang="en-US" dirty="0"/>
          </a:p>
          <a:p>
            <a:pPr marL="109728" indent="0" algn="ctr">
              <a:buNone/>
            </a:pPr>
            <a:r>
              <a:rPr lang="en-US" b="1" u="sng" dirty="0" smtClean="0"/>
              <a:t>La </a:t>
            </a:r>
            <a:r>
              <a:rPr lang="en-US" b="1" u="sng" dirty="0" err="1" smtClean="0"/>
              <a:t>règle</a:t>
            </a:r>
            <a:r>
              <a:rPr lang="en-US" b="1" u="sng" dirty="0" smtClean="0"/>
              <a:t>:</a:t>
            </a:r>
          </a:p>
          <a:p>
            <a:pPr marL="109728" indent="0" algn="ctr">
              <a:buNone/>
            </a:pPr>
            <a:r>
              <a:rPr lang="en-US" u="sng" dirty="0" smtClean="0"/>
              <a:t>ne</a:t>
            </a:r>
            <a:r>
              <a:rPr lang="en-US" u="sng" dirty="0" smtClean="0"/>
              <a:t>...pas</a:t>
            </a:r>
            <a:r>
              <a:rPr lang="en-US" dirty="0" smtClean="0"/>
              <a:t> + du/de </a:t>
            </a:r>
            <a:r>
              <a:rPr lang="en-US" dirty="0" smtClean="0"/>
              <a:t>la/des </a:t>
            </a:r>
            <a:r>
              <a:rPr lang="en-US" dirty="0" smtClean="0"/>
              <a:t>= </a:t>
            </a:r>
            <a:r>
              <a:rPr lang="en-US" b="1" dirty="0" smtClean="0"/>
              <a:t>___________</a:t>
            </a:r>
          </a:p>
          <a:p>
            <a:pPr marL="109728" indent="0" algn="ctr">
              <a:buNone/>
            </a:pPr>
            <a:endParaRPr lang="en-US" b="1" dirty="0" smtClean="0"/>
          </a:p>
          <a:p>
            <a:pPr marL="109728" indent="0" algn="ctr">
              <a:buNone/>
            </a:pPr>
            <a:r>
              <a:rPr lang="en-US" u="sng" dirty="0" smtClean="0"/>
              <a:t>ne</a:t>
            </a:r>
            <a:r>
              <a:rPr lang="en-US" u="sng" dirty="0"/>
              <a:t>...pas</a:t>
            </a:r>
            <a:r>
              <a:rPr lang="en-US" dirty="0"/>
              <a:t> + </a:t>
            </a:r>
            <a:r>
              <a:rPr lang="en-US" dirty="0" smtClean="0"/>
              <a:t>de l’ </a:t>
            </a:r>
            <a:r>
              <a:rPr lang="en-US" dirty="0"/>
              <a:t>= </a:t>
            </a:r>
            <a:r>
              <a:rPr lang="en-US" b="1" dirty="0"/>
              <a:t>___________</a:t>
            </a:r>
          </a:p>
          <a:p>
            <a:pPr lvl="1"/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 </a:t>
            </a:r>
            <a:r>
              <a:rPr lang="en-US" dirty="0" err="1" smtClean="0"/>
              <a:t>négatif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49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60</TotalTime>
  <Words>200</Words>
  <Application>Microsoft Office PowerPoint</Application>
  <PresentationFormat>On-screen Show (4:3)</PresentationFormat>
  <Paragraphs>66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Le partitif</vt:lpstr>
      <vt:lpstr>Qu’est-ce que c’est?</vt:lpstr>
      <vt:lpstr>SOME = _____</vt:lpstr>
      <vt:lpstr>Comment changer “de”?</vt:lpstr>
      <vt:lpstr>Exemples</vt:lpstr>
      <vt:lpstr>Complétez les équations de “some”.</vt:lpstr>
      <vt:lpstr>Au négatif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partitif</dc:title>
  <dc:creator>Biega, Sarah</dc:creator>
  <cp:lastModifiedBy>Biega, Sarah</cp:lastModifiedBy>
  <cp:revision>16</cp:revision>
  <cp:lastPrinted>2014-04-01T13:56:33Z</cp:lastPrinted>
  <dcterms:created xsi:type="dcterms:W3CDTF">2014-04-01T13:17:15Z</dcterms:created>
  <dcterms:modified xsi:type="dcterms:W3CDTF">2015-04-01T11:22:41Z</dcterms:modified>
</cp:coreProperties>
</file>